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77" r:id="rId4"/>
    <p:sldId id="257" r:id="rId5"/>
    <p:sldId id="258" r:id="rId6"/>
    <p:sldId id="259" r:id="rId7"/>
    <p:sldId id="260" r:id="rId8"/>
    <p:sldId id="261" r:id="rId9"/>
    <p:sldId id="274" r:id="rId10"/>
    <p:sldId id="264" r:id="rId11"/>
    <p:sldId id="262" r:id="rId12"/>
    <p:sldId id="263" r:id="rId13"/>
    <p:sldId id="265" r:id="rId14"/>
    <p:sldId id="270" r:id="rId15"/>
    <p:sldId id="266" r:id="rId16"/>
    <p:sldId id="271" r:id="rId17"/>
    <p:sldId id="268" r:id="rId18"/>
    <p:sldId id="278" r:id="rId19"/>
    <p:sldId id="269" r:id="rId20"/>
    <p:sldId id="273" r:id="rId21"/>
    <p:sldId id="275" r:id="rId22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24"/>
    </p:embeddedFont>
    <p:embeddedFont>
      <p:font typeface="Play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393" y="4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4:46.80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0,'0'10811,"0"-13044,0 2226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4.34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3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5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9:57.58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1,'0'5872,"0"-5859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0.5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6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8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28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0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8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9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06.65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0,'0'11083,"0"-11070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5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7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3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5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9:57.58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1,'0'5872,"0"-5859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4:46.80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0,'0'10811,"0"-13044,0 2226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06.65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0,'0'11083,"0"-11070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34.92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1,'8145'0,"-8135"0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34.92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1,'8145'0,"-8135"0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44.7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1,'8175'0,"-8196"0,9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58.26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1,'8108'0,"-8097"0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16.73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1,'8071'0,"-8060"0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24.61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0,'8167'0,"-8155"0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58.5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0,'0'1749,"0"-1741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3.69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0,'0'3072,"0"-3064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4.34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0.5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6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8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44.7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1,'8175'0,"-8196"0,9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28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0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8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9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5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7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3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58.26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1,'8108'0,"-8097"0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5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9:57.58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1,'0'5872,"0"-5859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4:46.80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0,'0'10811,"0"-13044,0 2226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06.65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0,'0'11083,"0"-11070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34.92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1,'8145'0,"-8135"0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44.7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1,'8175'0,"-8196"0,9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58.26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1,'8108'0,"-8097"0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16.73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1,'8071'0,"-8060"0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24.61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0,'8167'0,"-8155"0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16.73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1,'8071'0,"-8060"0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58.5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0,'0'1749,"0"-1741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3.69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0,'0'3072,"0"-3064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4.34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0.5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6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8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28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0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8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9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24.61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0,'8167'0,"-8155"0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5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7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2.1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3.6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5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56.9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9:57.58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1,'0'5872,"0"-5859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4:46.80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0,'0'10811,"0"-13044,0 2226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58.5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0,'0'1749,"0"-1741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06.653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0,'0'11083,"0"-11070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34.924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1,'8145'0,"-8135"0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44.7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1,'8175'0,"-8196"0,9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5:58.26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1,'8108'0,"-8097"0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16.73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1,'8071'0,"-8060"0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24.615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0,'8167'0,"-8155"0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6:58.5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0,'0'1749,"0"-1741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3.69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0,'0'3072,"0"-3064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4.347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0.54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03.696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0,'0'3072,"0"-3064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6.7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18.4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28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0.4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8.3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39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1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3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5.8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5T04:57:47.3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110b7e3e7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5110b7e3e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110b7e3e7_5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5110b7e3e7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125eb4ff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125eb4ff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110b7e3e7_5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35110b7e3e7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DDD9F287-32C9-CD24-14E6-38A578E8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125eb4ffe_0_27:notes">
            <a:extLst>
              <a:ext uri="{FF2B5EF4-FFF2-40B4-BE49-F238E27FC236}">
                <a16:creationId xmlns:a16="http://schemas.microsoft.com/office/drawing/2014/main" id="{D271451E-9984-8147-29AF-8B66C896CB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125eb4ffe_0_27:notes">
            <a:extLst>
              <a:ext uri="{FF2B5EF4-FFF2-40B4-BE49-F238E27FC236}">
                <a16:creationId xmlns:a16="http://schemas.microsoft.com/office/drawing/2014/main" id="{605950D1-B5EA-AD66-A554-698CEB20A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85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110b7e3e7_5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35110b7e3e7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38C59BEE-0804-A7AA-EAD7-47AE4BE1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125eb4ffe_0_27:notes">
            <a:extLst>
              <a:ext uri="{FF2B5EF4-FFF2-40B4-BE49-F238E27FC236}">
                <a16:creationId xmlns:a16="http://schemas.microsoft.com/office/drawing/2014/main" id="{5409C806-A359-1208-79DD-79F89B600F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125eb4ffe_0_27:notes">
            <a:extLst>
              <a:ext uri="{FF2B5EF4-FFF2-40B4-BE49-F238E27FC236}">
                <a16:creationId xmlns:a16="http://schemas.microsoft.com/office/drawing/2014/main" id="{72DA757D-2664-5405-979B-2E66FA456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84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110b7e3e7_5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35110b7e3e7_5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>
          <a:extLst>
            <a:ext uri="{FF2B5EF4-FFF2-40B4-BE49-F238E27FC236}">
              <a16:creationId xmlns:a16="http://schemas.microsoft.com/office/drawing/2014/main" id="{4A98EA37-20F4-08D9-A816-0C0CD61E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125eb4ffe_0_27:notes">
            <a:extLst>
              <a:ext uri="{FF2B5EF4-FFF2-40B4-BE49-F238E27FC236}">
                <a16:creationId xmlns:a16="http://schemas.microsoft.com/office/drawing/2014/main" id="{03E50D38-A967-B590-BE6C-F208A2001B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125eb4ffe_0_27:notes">
            <a:extLst>
              <a:ext uri="{FF2B5EF4-FFF2-40B4-BE49-F238E27FC236}">
                <a16:creationId xmlns:a16="http://schemas.microsoft.com/office/drawing/2014/main" id="{B355D79F-8B29-1439-AA1E-D6F537204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84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110b7e3e7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110b7e3e7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8A05B3B4-B983-5FAE-2E2C-36E71FDA7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25eb4ffe_0_18:notes">
            <a:extLst>
              <a:ext uri="{FF2B5EF4-FFF2-40B4-BE49-F238E27FC236}">
                <a16:creationId xmlns:a16="http://schemas.microsoft.com/office/drawing/2014/main" id="{EA12701C-5D4D-1BFF-603C-51269EA00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5125eb4ffe_0_18:notes">
            <a:extLst>
              <a:ext uri="{FF2B5EF4-FFF2-40B4-BE49-F238E27FC236}">
                <a16:creationId xmlns:a16="http://schemas.microsoft.com/office/drawing/2014/main" id="{F24B5250-FE58-B721-7BE7-B8F4D575CC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08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A0E31375-BD3A-6F27-4999-3A964ACA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110b7e3e7_4_9:notes">
            <a:extLst>
              <a:ext uri="{FF2B5EF4-FFF2-40B4-BE49-F238E27FC236}">
                <a16:creationId xmlns:a16="http://schemas.microsoft.com/office/drawing/2014/main" id="{93E2E4EB-318B-6121-C576-20030AB1C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5110b7e3e7_4_9:notes">
            <a:extLst>
              <a:ext uri="{FF2B5EF4-FFF2-40B4-BE49-F238E27FC236}">
                <a16:creationId xmlns:a16="http://schemas.microsoft.com/office/drawing/2014/main" id="{B716FFBA-FAFA-2980-9B23-2286063B76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479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75CF676-CA6E-6631-FC90-BB95FEB3E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25eb4ffe_0_18:notes">
            <a:extLst>
              <a:ext uri="{FF2B5EF4-FFF2-40B4-BE49-F238E27FC236}">
                <a16:creationId xmlns:a16="http://schemas.microsoft.com/office/drawing/2014/main" id="{67BA36F2-7901-380E-8C11-7B04BECC7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5125eb4ffe_0_18:notes">
            <a:extLst>
              <a:ext uri="{FF2B5EF4-FFF2-40B4-BE49-F238E27FC236}">
                <a16:creationId xmlns:a16="http://schemas.microsoft.com/office/drawing/2014/main" id="{79EE8EBB-C603-A67D-52AE-332EE83A6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166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110b7e3e7_4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35110b7e3e7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110b7e3e7_5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5110b7e3e7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125eb4f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5125eb4f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125eb4ff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5125eb4ff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25eb4ff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5125eb4ff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F408265B-A9E5-B8C2-CA76-8FF3B4F38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25eb4ffe_0_18:notes">
            <a:extLst>
              <a:ext uri="{FF2B5EF4-FFF2-40B4-BE49-F238E27FC236}">
                <a16:creationId xmlns:a16="http://schemas.microsoft.com/office/drawing/2014/main" id="{23037C30-507A-F7A9-E945-CB106F7029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5125eb4ffe_0_18:notes">
            <a:extLst>
              <a:ext uri="{FF2B5EF4-FFF2-40B4-BE49-F238E27FC236}">
                <a16:creationId xmlns:a16="http://schemas.microsoft.com/office/drawing/2014/main" id="{6C84A18A-8A48-1400-B1B6-8CA3B8C8B0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187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110b7e3e7_5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5110b7e3e7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26" Type="http://schemas.openxmlformats.org/officeDocument/2006/relationships/customXml" Target="../ink/ink13.xml"/><Relationship Id="rId39" Type="http://schemas.openxmlformats.org/officeDocument/2006/relationships/image" Target="../media/image23.png"/><Relationship Id="rId21" Type="http://schemas.openxmlformats.org/officeDocument/2006/relationships/customXml" Target="../ink/ink10.xml"/><Relationship Id="rId34" Type="http://schemas.openxmlformats.org/officeDocument/2006/relationships/customXml" Target="../ink/ink21.xml"/><Relationship Id="rId42" Type="http://schemas.openxmlformats.org/officeDocument/2006/relationships/image" Target="../media/image2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6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32" Type="http://schemas.openxmlformats.org/officeDocument/2006/relationships/customXml" Target="../ink/ink19.xml"/><Relationship Id="rId37" Type="http://schemas.openxmlformats.org/officeDocument/2006/relationships/customXml" Target="../ink/ink24.xml"/><Relationship Id="rId40" Type="http://schemas.openxmlformats.org/officeDocument/2006/relationships/customXml" Target="../ink/ink2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5.xml"/><Relationship Id="rId36" Type="http://schemas.openxmlformats.org/officeDocument/2006/relationships/customXml" Target="../ink/ink23.xml"/><Relationship Id="rId10" Type="http://schemas.openxmlformats.org/officeDocument/2006/relationships/image" Target="../media/image15.png"/><Relationship Id="rId19" Type="http://schemas.openxmlformats.org/officeDocument/2006/relationships/customXml" Target="../ink/ink9.xml"/><Relationship Id="rId31" Type="http://schemas.openxmlformats.org/officeDocument/2006/relationships/customXml" Target="../ink/ink18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4.xml"/><Relationship Id="rId30" Type="http://schemas.openxmlformats.org/officeDocument/2006/relationships/customXml" Target="../ink/ink17.xml"/><Relationship Id="rId35" Type="http://schemas.openxmlformats.org/officeDocument/2006/relationships/customXml" Target="../ink/ink22.xml"/><Relationship Id="rId8" Type="http://schemas.openxmlformats.org/officeDocument/2006/relationships/image" Target="../media/image14.png"/><Relationship Id="rId3" Type="http://schemas.openxmlformats.org/officeDocument/2006/relationships/customXml" Target="../ink/ink1.xml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25" Type="http://schemas.openxmlformats.org/officeDocument/2006/relationships/image" Target="../media/image22.png"/><Relationship Id="rId33" Type="http://schemas.openxmlformats.org/officeDocument/2006/relationships/customXml" Target="../ink/ink20.xml"/><Relationship Id="rId38" Type="http://schemas.openxmlformats.org/officeDocument/2006/relationships/customXml" Target="../ink/ink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.xml"/><Relationship Id="rId18" Type="http://schemas.openxmlformats.org/officeDocument/2006/relationships/image" Target="../media/image19.png"/><Relationship Id="rId26" Type="http://schemas.openxmlformats.org/officeDocument/2006/relationships/customXml" Target="../ink/ink39.xml"/><Relationship Id="rId39" Type="http://schemas.openxmlformats.org/officeDocument/2006/relationships/image" Target="../media/image23.png"/><Relationship Id="rId21" Type="http://schemas.openxmlformats.org/officeDocument/2006/relationships/customXml" Target="../ink/ink36.xml"/><Relationship Id="rId34" Type="http://schemas.openxmlformats.org/officeDocument/2006/relationships/customXml" Target="../ink/ink47.xml"/><Relationship Id="rId42" Type="http://schemas.openxmlformats.org/officeDocument/2006/relationships/image" Target="../media/image25.png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42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customXml" Target="../ink/ink31.xml"/><Relationship Id="rId24" Type="http://schemas.openxmlformats.org/officeDocument/2006/relationships/customXml" Target="../ink/ink38.xml"/><Relationship Id="rId32" Type="http://schemas.openxmlformats.org/officeDocument/2006/relationships/customXml" Target="../ink/ink45.xml"/><Relationship Id="rId37" Type="http://schemas.openxmlformats.org/officeDocument/2006/relationships/customXml" Target="../ink/ink50.xml"/><Relationship Id="rId40" Type="http://schemas.openxmlformats.org/officeDocument/2006/relationships/customXml" Target="../ink/ink52.xml"/><Relationship Id="rId5" Type="http://schemas.openxmlformats.org/officeDocument/2006/relationships/customXml" Target="../ink/ink28.xml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customXml" Target="../ink/ink41.xml"/><Relationship Id="rId36" Type="http://schemas.openxmlformats.org/officeDocument/2006/relationships/customXml" Target="../ink/ink49.xml"/><Relationship Id="rId10" Type="http://schemas.openxmlformats.org/officeDocument/2006/relationships/image" Target="../media/image15.png"/><Relationship Id="rId19" Type="http://schemas.openxmlformats.org/officeDocument/2006/relationships/customXml" Target="../ink/ink35.xml"/><Relationship Id="rId31" Type="http://schemas.openxmlformats.org/officeDocument/2006/relationships/customXml" Target="../ink/ink44.xml"/><Relationship Id="rId4" Type="http://schemas.openxmlformats.org/officeDocument/2006/relationships/image" Target="../media/image12.png"/><Relationship Id="rId9" Type="http://schemas.openxmlformats.org/officeDocument/2006/relationships/customXml" Target="../ink/ink30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40.xml"/><Relationship Id="rId30" Type="http://schemas.openxmlformats.org/officeDocument/2006/relationships/customXml" Target="../ink/ink43.xml"/><Relationship Id="rId35" Type="http://schemas.openxmlformats.org/officeDocument/2006/relationships/customXml" Target="../ink/ink48.xml"/><Relationship Id="rId8" Type="http://schemas.openxmlformats.org/officeDocument/2006/relationships/image" Target="../media/image14.png"/><Relationship Id="rId3" Type="http://schemas.openxmlformats.org/officeDocument/2006/relationships/customXml" Target="../ink/ink27.xml"/><Relationship Id="rId12" Type="http://schemas.openxmlformats.org/officeDocument/2006/relationships/image" Target="../media/image16.png"/><Relationship Id="rId17" Type="http://schemas.openxmlformats.org/officeDocument/2006/relationships/customXml" Target="../ink/ink34.xml"/><Relationship Id="rId25" Type="http://schemas.openxmlformats.org/officeDocument/2006/relationships/image" Target="../media/image22.png"/><Relationship Id="rId33" Type="http://schemas.openxmlformats.org/officeDocument/2006/relationships/customXml" Target="../ink/ink46.xml"/><Relationship Id="rId38" Type="http://schemas.openxmlformats.org/officeDocument/2006/relationships/customXml" Target="../ink/ink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.xml"/><Relationship Id="rId18" Type="http://schemas.openxmlformats.org/officeDocument/2006/relationships/image" Target="../media/image19.png"/><Relationship Id="rId26" Type="http://schemas.openxmlformats.org/officeDocument/2006/relationships/customXml" Target="../ink/ink65.xml"/><Relationship Id="rId39" Type="http://schemas.openxmlformats.org/officeDocument/2006/relationships/image" Target="../media/image23.png"/><Relationship Id="rId21" Type="http://schemas.openxmlformats.org/officeDocument/2006/relationships/customXml" Target="../ink/ink62.xml"/><Relationship Id="rId34" Type="http://schemas.openxmlformats.org/officeDocument/2006/relationships/customXml" Target="../ink/ink73.xml"/><Relationship Id="rId42" Type="http://schemas.openxmlformats.org/officeDocument/2006/relationships/image" Target="../media/image25.png"/><Relationship Id="rId7" Type="http://schemas.openxmlformats.org/officeDocument/2006/relationships/customXml" Target="../ink/ink55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68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customXml" Target="../ink/ink57.xml"/><Relationship Id="rId24" Type="http://schemas.openxmlformats.org/officeDocument/2006/relationships/customXml" Target="../ink/ink64.xml"/><Relationship Id="rId32" Type="http://schemas.openxmlformats.org/officeDocument/2006/relationships/customXml" Target="../ink/ink71.xml"/><Relationship Id="rId37" Type="http://schemas.openxmlformats.org/officeDocument/2006/relationships/customXml" Target="../ink/ink76.xml"/><Relationship Id="rId40" Type="http://schemas.openxmlformats.org/officeDocument/2006/relationships/customXml" Target="../ink/ink78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customXml" Target="../ink/ink67.xml"/><Relationship Id="rId36" Type="http://schemas.openxmlformats.org/officeDocument/2006/relationships/customXml" Target="../ink/ink75.xml"/><Relationship Id="rId10" Type="http://schemas.openxmlformats.org/officeDocument/2006/relationships/image" Target="../media/image15.png"/><Relationship Id="rId19" Type="http://schemas.openxmlformats.org/officeDocument/2006/relationships/customXml" Target="../ink/ink61.xml"/><Relationship Id="rId31" Type="http://schemas.openxmlformats.org/officeDocument/2006/relationships/customXml" Target="../ink/ink70.xml"/><Relationship Id="rId4" Type="http://schemas.openxmlformats.org/officeDocument/2006/relationships/image" Target="../media/image12.png"/><Relationship Id="rId9" Type="http://schemas.openxmlformats.org/officeDocument/2006/relationships/customXml" Target="../ink/ink56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66.xml"/><Relationship Id="rId30" Type="http://schemas.openxmlformats.org/officeDocument/2006/relationships/customXml" Target="../ink/ink69.xml"/><Relationship Id="rId35" Type="http://schemas.openxmlformats.org/officeDocument/2006/relationships/customXml" Target="../ink/ink74.xml"/><Relationship Id="rId8" Type="http://schemas.openxmlformats.org/officeDocument/2006/relationships/image" Target="../media/image14.png"/><Relationship Id="rId3" Type="http://schemas.openxmlformats.org/officeDocument/2006/relationships/customXml" Target="../ink/ink53.xml"/><Relationship Id="rId12" Type="http://schemas.openxmlformats.org/officeDocument/2006/relationships/image" Target="../media/image16.png"/><Relationship Id="rId17" Type="http://schemas.openxmlformats.org/officeDocument/2006/relationships/customXml" Target="../ink/ink60.xml"/><Relationship Id="rId25" Type="http://schemas.openxmlformats.org/officeDocument/2006/relationships/image" Target="../media/image22.png"/><Relationship Id="rId33" Type="http://schemas.openxmlformats.org/officeDocument/2006/relationships/customXml" Target="../ink/ink72.xml"/><Relationship Id="rId38" Type="http://schemas.openxmlformats.org/officeDocument/2006/relationships/customXml" Target="../ink/ink7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.xml"/><Relationship Id="rId18" Type="http://schemas.openxmlformats.org/officeDocument/2006/relationships/image" Target="../media/image19.png"/><Relationship Id="rId26" Type="http://schemas.openxmlformats.org/officeDocument/2006/relationships/customXml" Target="../ink/ink91.xml"/><Relationship Id="rId39" Type="http://schemas.openxmlformats.org/officeDocument/2006/relationships/image" Target="../media/image23.png"/><Relationship Id="rId21" Type="http://schemas.openxmlformats.org/officeDocument/2006/relationships/customXml" Target="../ink/ink88.xml"/><Relationship Id="rId34" Type="http://schemas.openxmlformats.org/officeDocument/2006/relationships/customXml" Target="../ink/ink99.xml"/><Relationship Id="rId42" Type="http://schemas.openxmlformats.org/officeDocument/2006/relationships/image" Target="../media/image25.png"/><Relationship Id="rId7" Type="http://schemas.openxmlformats.org/officeDocument/2006/relationships/customXml" Target="../ink/ink81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94.xml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customXml" Target="../ink/ink83.xml"/><Relationship Id="rId24" Type="http://schemas.openxmlformats.org/officeDocument/2006/relationships/customXml" Target="../ink/ink90.xml"/><Relationship Id="rId32" Type="http://schemas.openxmlformats.org/officeDocument/2006/relationships/customXml" Target="../ink/ink97.xml"/><Relationship Id="rId37" Type="http://schemas.openxmlformats.org/officeDocument/2006/relationships/customXml" Target="../ink/ink102.xml"/><Relationship Id="rId40" Type="http://schemas.openxmlformats.org/officeDocument/2006/relationships/customXml" Target="../ink/ink104.xml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28" Type="http://schemas.openxmlformats.org/officeDocument/2006/relationships/customXml" Target="../ink/ink93.xml"/><Relationship Id="rId36" Type="http://schemas.openxmlformats.org/officeDocument/2006/relationships/customXml" Target="../ink/ink101.xml"/><Relationship Id="rId10" Type="http://schemas.openxmlformats.org/officeDocument/2006/relationships/image" Target="../media/image15.png"/><Relationship Id="rId19" Type="http://schemas.openxmlformats.org/officeDocument/2006/relationships/customXml" Target="../ink/ink87.xml"/><Relationship Id="rId31" Type="http://schemas.openxmlformats.org/officeDocument/2006/relationships/customXml" Target="../ink/ink96.xml"/><Relationship Id="rId4" Type="http://schemas.openxmlformats.org/officeDocument/2006/relationships/image" Target="../media/image12.png"/><Relationship Id="rId9" Type="http://schemas.openxmlformats.org/officeDocument/2006/relationships/customXml" Target="../ink/ink8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92.xml"/><Relationship Id="rId30" Type="http://schemas.openxmlformats.org/officeDocument/2006/relationships/customXml" Target="../ink/ink95.xml"/><Relationship Id="rId35" Type="http://schemas.openxmlformats.org/officeDocument/2006/relationships/customXml" Target="../ink/ink100.xml"/><Relationship Id="rId8" Type="http://schemas.openxmlformats.org/officeDocument/2006/relationships/image" Target="../media/image14.png"/><Relationship Id="rId3" Type="http://schemas.openxmlformats.org/officeDocument/2006/relationships/customXml" Target="../ink/ink79.xml"/><Relationship Id="rId12" Type="http://schemas.openxmlformats.org/officeDocument/2006/relationships/image" Target="../media/image16.png"/><Relationship Id="rId17" Type="http://schemas.openxmlformats.org/officeDocument/2006/relationships/customXml" Target="../ink/ink86.xml"/><Relationship Id="rId25" Type="http://schemas.openxmlformats.org/officeDocument/2006/relationships/image" Target="../media/image22.png"/><Relationship Id="rId33" Type="http://schemas.openxmlformats.org/officeDocument/2006/relationships/customXml" Target="../ink/ink98.xml"/><Relationship Id="rId38" Type="http://schemas.openxmlformats.org/officeDocument/2006/relationships/customXml" Target="../ink/ink10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_0tXedK6W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>
                <a:solidFill>
                  <a:schemeClr val="dk1"/>
                </a:solidFill>
              </a:rPr>
              <a:t>1</a:t>
            </a:fld>
            <a:endParaRPr sz="1600">
              <a:solidFill>
                <a:schemeClr val="dk1"/>
              </a:solidFill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94200" y="618900"/>
            <a:ext cx="8355600" cy="390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chemeClr val="lt1"/>
                </a:solidFill>
                <a:highlight>
                  <a:schemeClr val="dk1"/>
                </a:highlight>
              </a:rPr>
              <a:t>PICKLEBALL ANALYSIS SYSTEM</a:t>
            </a:r>
            <a:endParaRPr sz="5000" b="1">
              <a:solidFill>
                <a:schemeClr val="lt1"/>
              </a:solidFill>
              <a:highlight>
                <a:schemeClr val="dk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solidFill>
                <a:schemeClr val="lt1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lt1"/>
                </a:solidFill>
                <a:highlight>
                  <a:schemeClr val="dk1"/>
                </a:highlight>
                <a:latin typeface="Impact"/>
                <a:ea typeface="Impact"/>
                <a:cs typeface="Impact"/>
                <a:sym typeface="Impact"/>
              </a:rPr>
              <a:t>Revolutionizing Pickleball Performance Analysis with AI</a:t>
            </a:r>
            <a:endParaRPr sz="5000">
              <a:solidFill>
                <a:schemeClr val="lt1"/>
              </a:solidFill>
              <a:highlight>
                <a:schemeClr val="dk1"/>
              </a:highlight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10</a:t>
            </a:fld>
            <a:endParaRPr sz="1600"/>
          </a:p>
        </p:txBody>
      </p:sp>
      <p:sp>
        <p:nvSpPr>
          <p:cNvPr id="176" name="Google Shape;176;p31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Court Line Detection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328375" y="748725"/>
            <a:ext cx="47481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CNN Architecture (ResNet50-based)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14 keypoint detection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Court line mapping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Perspective transformation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Real-time line tracking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450" y="1094055"/>
            <a:ext cx="3120427" cy="276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B5C74-850C-F602-FCA5-08373E64215C}"/>
                  </a:ext>
                </a:extLst>
              </p14:cNvPr>
              <p14:cNvContentPartPr/>
              <p14:nvPr/>
            </p14:nvContentPartPr>
            <p14:xfrm>
              <a:off x="1806423" y="626833"/>
              <a:ext cx="360" cy="389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B5C74-850C-F602-FCA5-08373E6421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423" y="617833"/>
                <a:ext cx="18000" cy="39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1FDE59-CB10-0319-8FFB-558E89058D7C}"/>
                  </a:ext>
                </a:extLst>
              </p14:cNvPr>
              <p14:cNvContentPartPr/>
              <p14:nvPr/>
            </p14:nvContentPartPr>
            <p14:xfrm>
              <a:off x="4724943" y="502273"/>
              <a:ext cx="360" cy="399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1FDE59-CB10-0319-8FFB-558E89058D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5943" y="493273"/>
                <a:ext cx="180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6499B1-32BA-9238-1AA7-F8E65D688786}"/>
                  </a:ext>
                </a:extLst>
              </p14:cNvPr>
              <p14:cNvContentPartPr/>
              <p14:nvPr/>
            </p14:nvContentPartPr>
            <p14:xfrm>
              <a:off x="1815783" y="654913"/>
              <a:ext cx="29361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6499B1-32BA-9238-1AA7-F8E65D6887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783" y="646273"/>
                <a:ext cx="2953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FE58ABD-24E7-A098-21E3-B8DF94C8E89B}"/>
                  </a:ext>
                </a:extLst>
              </p14:cNvPr>
              <p14:cNvContentPartPr/>
              <p14:nvPr/>
            </p14:nvContentPartPr>
            <p14:xfrm>
              <a:off x="1815783" y="4540033"/>
              <a:ext cx="2943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FE58ABD-24E7-A098-21E3-B8DF94C8E89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6783" y="4531393"/>
                <a:ext cx="296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6A3966D-537D-9CCE-3AB3-0036D8992038}"/>
                  </a:ext>
                </a:extLst>
              </p14:cNvPr>
              <p14:cNvContentPartPr/>
              <p14:nvPr/>
            </p14:nvContentPartPr>
            <p14:xfrm>
              <a:off x="1832703" y="2372113"/>
              <a:ext cx="2923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6A3966D-537D-9CCE-3AB3-0036D89920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063" y="2363473"/>
                <a:ext cx="294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C709F0-6885-686D-4721-EA2150FEE8AF}"/>
                  </a:ext>
                </a:extLst>
              </p14:cNvPr>
              <p14:cNvContentPartPr/>
              <p14:nvPr/>
            </p14:nvContentPartPr>
            <p14:xfrm>
              <a:off x="1819743" y="3416113"/>
              <a:ext cx="29098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C709F0-6885-686D-4721-EA2150FEE8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1103" y="3407473"/>
                <a:ext cx="292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5A6A9A-304D-5F71-C59E-BCB94C6C97EC}"/>
                  </a:ext>
                </a:extLst>
              </p14:cNvPr>
              <p14:cNvContentPartPr/>
              <p14:nvPr/>
            </p14:nvContentPartPr>
            <p14:xfrm>
              <a:off x="1828743" y="1311913"/>
              <a:ext cx="29448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5A6A9A-304D-5F71-C59E-BCB94C6C97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19743" y="1302913"/>
                <a:ext cx="296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0E5FE4-A914-0CF9-22D4-89775F77C25B}"/>
                  </a:ext>
                </a:extLst>
              </p14:cNvPr>
              <p14:cNvContentPartPr/>
              <p14:nvPr/>
            </p14:nvContentPartPr>
            <p14:xfrm>
              <a:off x="3293943" y="665353"/>
              <a:ext cx="360" cy="63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0E5FE4-A914-0CF9-22D4-89775F77C2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5303" y="656353"/>
                <a:ext cx="180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22531F-C415-4984-8249-B38F31092DC8}"/>
                  </a:ext>
                </a:extLst>
              </p14:cNvPr>
              <p14:cNvContentPartPr/>
              <p14:nvPr/>
            </p14:nvContentPartPr>
            <p14:xfrm>
              <a:off x="3293943" y="3421513"/>
              <a:ext cx="360" cy="110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22531F-C415-4984-8249-B38F31092DC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5303" y="3412513"/>
                <a:ext cx="18000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1ECE49-71B1-B1E4-2313-B81931C6F0BA}"/>
                  </a:ext>
                </a:extLst>
              </p14:cNvPr>
              <p14:cNvContentPartPr/>
              <p14:nvPr/>
            </p14:nvContentPartPr>
            <p14:xfrm>
              <a:off x="5975583" y="304351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1ECE49-71B1-B1E4-2313-B81931C6F0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66583" y="30345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06C2132-302E-C4AF-EF94-56BB7D287B73}"/>
                  </a:ext>
                </a:extLst>
              </p14:cNvPr>
              <p14:cNvContentPartPr/>
              <p14:nvPr/>
            </p14:nvContentPartPr>
            <p14:xfrm>
              <a:off x="5996823" y="208195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06C2132-302E-C4AF-EF94-56BB7D287B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88183" y="20729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7E26EA6-EC2F-1692-8330-E09FDE4073C6}"/>
                  </a:ext>
                </a:extLst>
              </p14:cNvPr>
              <p14:cNvContentPartPr/>
              <p14:nvPr/>
            </p14:nvContentPartPr>
            <p14:xfrm>
              <a:off x="1824423" y="63943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7E26EA6-EC2F-1692-8330-E09FDE4073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0783" y="531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406152-ADC6-7675-EFE4-C130BF1D49D5}"/>
                  </a:ext>
                </a:extLst>
              </p14:cNvPr>
              <p14:cNvContentPartPr/>
              <p14:nvPr/>
            </p14:nvContentPartPr>
            <p14:xfrm>
              <a:off x="4722063" y="64375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406152-ADC6-7675-EFE4-C130BF1D49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535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34F81A2-73E5-A1AF-F714-940AB31B6064}"/>
                  </a:ext>
                </a:extLst>
              </p14:cNvPr>
              <p14:cNvContentPartPr/>
              <p14:nvPr/>
            </p14:nvContentPartPr>
            <p14:xfrm>
              <a:off x="1815783" y="457171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34F81A2-73E5-A1AF-F714-940AB31B60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1783" y="44640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2CFB69-C13A-F474-5B62-16AC7A570BA9}"/>
                  </a:ext>
                </a:extLst>
              </p14:cNvPr>
              <p14:cNvContentPartPr/>
              <p14:nvPr/>
            </p14:nvContentPartPr>
            <p14:xfrm>
              <a:off x="4756263" y="456775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2CFB69-C13A-F474-5B62-16AC7A570B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623" y="4459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061D958-43AB-8A02-D562-3E489DD8BB9B}"/>
                  </a:ext>
                </a:extLst>
              </p14:cNvPr>
              <p14:cNvContentPartPr/>
              <p14:nvPr/>
            </p14:nvContentPartPr>
            <p14:xfrm>
              <a:off x="3305463" y="455047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061D958-43AB-8A02-D562-3E489DD8BB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1823" y="4442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C761473-3613-AB84-7483-C98FA40F5275}"/>
                  </a:ext>
                </a:extLst>
              </p14:cNvPr>
              <p14:cNvContentPartPr/>
              <p14:nvPr/>
            </p14:nvContentPartPr>
            <p14:xfrm>
              <a:off x="3288183" y="63511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C761473-3613-AB84-7483-C98FA40F52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4543" y="527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FFD163-E2A1-FF5E-AA50-EDBB3DC2E859}"/>
                  </a:ext>
                </a:extLst>
              </p14:cNvPr>
              <p14:cNvContentPartPr/>
              <p14:nvPr/>
            </p14:nvContentPartPr>
            <p14:xfrm>
              <a:off x="3322743" y="338299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FFD163-E2A1-FF5E-AA50-EDBB3DC2E8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743" y="32749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FA00EAB-D28C-FA9C-BF16-F4DFF8494D6F}"/>
                  </a:ext>
                </a:extLst>
              </p14:cNvPr>
              <p14:cNvContentPartPr/>
              <p14:nvPr/>
            </p14:nvContentPartPr>
            <p14:xfrm>
              <a:off x="3301143" y="13435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FA00EAB-D28C-FA9C-BF16-F4DFF8494D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7503" y="12355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9A2323B-18B6-C122-6ED8-6C6A4AFC33B3}"/>
                  </a:ext>
                </a:extLst>
              </p14:cNvPr>
              <p14:cNvContentPartPr/>
              <p14:nvPr/>
            </p14:nvContentPartPr>
            <p14:xfrm>
              <a:off x="1837023" y="3438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9A2323B-18B6-C122-6ED8-6C6A4AFC33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3383" y="3330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F959003-3364-7AA9-B37A-8E79618E2938}"/>
                  </a:ext>
                </a:extLst>
              </p14:cNvPr>
              <p14:cNvContentPartPr/>
              <p14:nvPr/>
            </p14:nvContentPartPr>
            <p14:xfrm>
              <a:off x="4692183" y="341683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F959003-3364-7AA9-B37A-8E79618E29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8183" y="33091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7292194-1F82-9B72-04FA-8E24973F7801}"/>
                  </a:ext>
                </a:extLst>
              </p14:cNvPr>
              <p14:cNvContentPartPr/>
              <p14:nvPr/>
            </p14:nvContentPartPr>
            <p14:xfrm>
              <a:off x="1811463" y="136915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7292194-1F82-9B72-04FA-8E24973F78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7463" y="1261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DE5C929-A4F7-2309-1260-A0A31A1C7064}"/>
                  </a:ext>
                </a:extLst>
              </p14:cNvPr>
              <p14:cNvContentPartPr/>
              <p14:nvPr/>
            </p14:nvContentPartPr>
            <p14:xfrm>
              <a:off x="4769223" y="129211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DE5C929-A4F7-2309-1260-A0A31A1C70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5583" y="11841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01C591-C9D4-0FF9-619A-2A318360264E}"/>
                  </a:ext>
                </a:extLst>
              </p14:cNvPr>
              <p14:cNvContentPartPr/>
              <p14:nvPr/>
            </p14:nvContentPartPr>
            <p14:xfrm>
              <a:off x="1819743" y="239551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01C591-C9D4-0FF9-619A-2A31836026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6103" y="2287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0E81F10-B22B-C89B-002F-2B9034C0C928}"/>
                  </a:ext>
                </a:extLst>
              </p14:cNvPr>
              <p14:cNvContentPartPr/>
              <p14:nvPr/>
            </p14:nvContentPartPr>
            <p14:xfrm>
              <a:off x="4722063" y="239947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0E81F10-B22B-C89B-002F-2B9034C0C9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22918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oogle Shape;216;p36">
            <a:extLst>
              <a:ext uri="{FF2B5EF4-FFF2-40B4-BE49-F238E27FC236}">
                <a16:creationId xmlns:a16="http://schemas.microsoft.com/office/drawing/2014/main" id="{2AA8511D-242B-6C21-782B-6F3ED45FF7EE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096407" y="685611"/>
            <a:ext cx="1755775" cy="38413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AA901D1-701F-2809-AA38-DAF3A8FBF4E1}"/>
                  </a:ext>
                </a:extLst>
              </p14:cNvPr>
              <p14:cNvContentPartPr/>
              <p14:nvPr/>
            </p14:nvContentPartPr>
            <p14:xfrm>
              <a:off x="3285663" y="1321993"/>
              <a:ext cx="360" cy="2118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AA901D1-701F-2809-AA38-DAF3A8FBF4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6663" y="1313353"/>
                <a:ext cx="18000" cy="213660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AutoShape 4" descr="How to Build an Outdoor Pickleball Court | Sports Imports">
            <a:extLst>
              <a:ext uri="{FF2B5EF4-FFF2-40B4-BE49-F238E27FC236}">
                <a16:creationId xmlns:a16="http://schemas.microsoft.com/office/drawing/2014/main" id="{1D34E29B-2E05-1E39-9CF6-C8A8E9690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1796822" cy="179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4C2203-8B6C-CF34-0E06-7A44E8466DA9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l="992" t="5940" r="731" b="8523"/>
          <a:stretch/>
        </p:blipFill>
        <p:spPr>
          <a:xfrm>
            <a:off x="6988935" y="1468933"/>
            <a:ext cx="1988887" cy="22056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12</a:t>
            </a:fld>
            <a:endParaRPr sz="1600"/>
          </a:p>
        </p:txBody>
      </p:sp>
      <p:sp>
        <p:nvSpPr>
          <p:cNvPr id="197" name="Google Shape;197;p34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Player Tracking System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328375" y="748725"/>
            <a:ext cx="68226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dirty="0">
                <a:solidFill>
                  <a:schemeClr val="dk1"/>
                </a:solidFill>
              </a:rPr>
              <a:t>Custom YOLO Model Architecture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Real-time player detection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Bounding box tracking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Player ID assignment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Movement vector calculation</a:t>
            </a: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825" y="840449"/>
            <a:ext cx="1579600" cy="143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424" y="2973475"/>
            <a:ext cx="1106917" cy="20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FA2012D5-0149-F427-46D6-299B1514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D5BC7C-69E7-344C-40A5-70BDE4E1E3C3}"/>
                  </a:ext>
                </a:extLst>
              </p14:cNvPr>
              <p14:cNvContentPartPr/>
              <p14:nvPr/>
            </p14:nvContentPartPr>
            <p14:xfrm>
              <a:off x="1806423" y="626833"/>
              <a:ext cx="360" cy="389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D5BC7C-69E7-344C-40A5-70BDE4E1E3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423" y="617833"/>
                <a:ext cx="18000" cy="39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EDB48C-A556-6942-2AFE-B0183187AB46}"/>
                  </a:ext>
                </a:extLst>
              </p14:cNvPr>
              <p14:cNvContentPartPr/>
              <p14:nvPr/>
            </p14:nvContentPartPr>
            <p14:xfrm>
              <a:off x="4724943" y="502273"/>
              <a:ext cx="360" cy="399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EDB48C-A556-6942-2AFE-B0183187AB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5943" y="493273"/>
                <a:ext cx="180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E0B990-3AC7-9E4D-90D1-B99DA266F8AA}"/>
                  </a:ext>
                </a:extLst>
              </p14:cNvPr>
              <p14:cNvContentPartPr/>
              <p14:nvPr/>
            </p14:nvContentPartPr>
            <p14:xfrm>
              <a:off x="1815783" y="654913"/>
              <a:ext cx="29361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E0B990-3AC7-9E4D-90D1-B99DA266F8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783" y="646273"/>
                <a:ext cx="2953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EA2A99A-810F-D5C3-AB8A-2DA06821C75A}"/>
                  </a:ext>
                </a:extLst>
              </p14:cNvPr>
              <p14:cNvContentPartPr/>
              <p14:nvPr/>
            </p14:nvContentPartPr>
            <p14:xfrm>
              <a:off x="1815783" y="4540033"/>
              <a:ext cx="2943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EA2A99A-810F-D5C3-AB8A-2DA06821C7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6783" y="4531393"/>
                <a:ext cx="296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3DCD3A-F95F-81CF-1163-20D495A6F4B6}"/>
                  </a:ext>
                </a:extLst>
              </p14:cNvPr>
              <p14:cNvContentPartPr/>
              <p14:nvPr/>
            </p14:nvContentPartPr>
            <p14:xfrm>
              <a:off x="1832703" y="2372113"/>
              <a:ext cx="2923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3DCD3A-F95F-81CF-1163-20D495A6F4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063" y="2363473"/>
                <a:ext cx="294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4338E5-62E2-81E0-3061-69347C8C1661}"/>
                  </a:ext>
                </a:extLst>
              </p14:cNvPr>
              <p14:cNvContentPartPr/>
              <p14:nvPr/>
            </p14:nvContentPartPr>
            <p14:xfrm>
              <a:off x="1819743" y="3416113"/>
              <a:ext cx="29098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4338E5-62E2-81E0-3061-69347C8C16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1103" y="3407473"/>
                <a:ext cx="292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D0D09E-37AB-DB1F-A171-15CA2E61A058}"/>
                  </a:ext>
                </a:extLst>
              </p14:cNvPr>
              <p14:cNvContentPartPr/>
              <p14:nvPr/>
            </p14:nvContentPartPr>
            <p14:xfrm>
              <a:off x="1828743" y="1311913"/>
              <a:ext cx="29448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D0D09E-37AB-DB1F-A171-15CA2E61A0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19743" y="1302913"/>
                <a:ext cx="296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C4A4B8-7B91-95D6-7AF4-CC3C859F8BA3}"/>
                  </a:ext>
                </a:extLst>
              </p14:cNvPr>
              <p14:cNvContentPartPr/>
              <p14:nvPr/>
            </p14:nvContentPartPr>
            <p14:xfrm>
              <a:off x="3293943" y="665353"/>
              <a:ext cx="360" cy="63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C4A4B8-7B91-95D6-7AF4-CC3C859F8B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5303" y="656353"/>
                <a:ext cx="180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D2D48CC-F14F-C92C-EA17-475678F291B4}"/>
                  </a:ext>
                </a:extLst>
              </p14:cNvPr>
              <p14:cNvContentPartPr/>
              <p14:nvPr/>
            </p14:nvContentPartPr>
            <p14:xfrm>
              <a:off x="3293943" y="3421513"/>
              <a:ext cx="360" cy="110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D2D48CC-F14F-C92C-EA17-475678F291B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5303" y="3412513"/>
                <a:ext cx="18000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1030481-3EE6-F357-E6F0-B6AAA449EECC}"/>
                  </a:ext>
                </a:extLst>
              </p14:cNvPr>
              <p14:cNvContentPartPr/>
              <p14:nvPr/>
            </p14:nvContentPartPr>
            <p14:xfrm>
              <a:off x="5975583" y="304351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1030481-3EE6-F357-E6F0-B6AAA449EE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66583" y="30345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62376D9-7BCC-08BA-35DC-58998E301BD5}"/>
                  </a:ext>
                </a:extLst>
              </p14:cNvPr>
              <p14:cNvContentPartPr/>
              <p14:nvPr/>
            </p14:nvContentPartPr>
            <p14:xfrm>
              <a:off x="5996823" y="208195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62376D9-7BCC-08BA-35DC-58998E301B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88183" y="20729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244137-0CF1-917A-137B-F4EEBA5FE32A}"/>
                  </a:ext>
                </a:extLst>
              </p14:cNvPr>
              <p14:cNvContentPartPr/>
              <p14:nvPr/>
            </p14:nvContentPartPr>
            <p14:xfrm>
              <a:off x="1824423" y="63943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244137-0CF1-917A-137B-F4EEBA5FE3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0783" y="531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EAA3A1-8D6F-07FF-56E9-1141823AE698}"/>
                  </a:ext>
                </a:extLst>
              </p14:cNvPr>
              <p14:cNvContentPartPr/>
              <p14:nvPr/>
            </p14:nvContentPartPr>
            <p14:xfrm>
              <a:off x="4722063" y="64375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EAA3A1-8D6F-07FF-56E9-1141823AE6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535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1222F8-C28F-D811-40F9-D32D84043474}"/>
                  </a:ext>
                </a:extLst>
              </p14:cNvPr>
              <p14:cNvContentPartPr/>
              <p14:nvPr/>
            </p14:nvContentPartPr>
            <p14:xfrm>
              <a:off x="1815783" y="457171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1222F8-C28F-D811-40F9-D32D840434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1783" y="44640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5DC08D-113E-FD8E-FD10-0D28BDABCAEC}"/>
                  </a:ext>
                </a:extLst>
              </p14:cNvPr>
              <p14:cNvContentPartPr/>
              <p14:nvPr/>
            </p14:nvContentPartPr>
            <p14:xfrm>
              <a:off x="4756263" y="456775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5DC08D-113E-FD8E-FD10-0D28BDABCA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623" y="4459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58B6E0D-C71F-8C08-0F7D-7ADF16116E37}"/>
                  </a:ext>
                </a:extLst>
              </p14:cNvPr>
              <p14:cNvContentPartPr/>
              <p14:nvPr/>
            </p14:nvContentPartPr>
            <p14:xfrm>
              <a:off x="3305463" y="455047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58B6E0D-C71F-8C08-0F7D-7ADF16116E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1823" y="4442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A42F60-1575-C5B3-59D5-1FC112E4CCA9}"/>
                  </a:ext>
                </a:extLst>
              </p14:cNvPr>
              <p14:cNvContentPartPr/>
              <p14:nvPr/>
            </p14:nvContentPartPr>
            <p14:xfrm>
              <a:off x="3288183" y="63511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A42F60-1575-C5B3-59D5-1FC112E4CC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4543" y="527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C3DC87B-DBE9-0197-9879-1D0F972DE355}"/>
                  </a:ext>
                </a:extLst>
              </p14:cNvPr>
              <p14:cNvContentPartPr/>
              <p14:nvPr/>
            </p14:nvContentPartPr>
            <p14:xfrm>
              <a:off x="3322743" y="338299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C3DC87B-DBE9-0197-9879-1D0F972DE3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743" y="32749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BBC316-0D19-579A-B12C-AF01BFB1FF90}"/>
                  </a:ext>
                </a:extLst>
              </p14:cNvPr>
              <p14:cNvContentPartPr/>
              <p14:nvPr/>
            </p14:nvContentPartPr>
            <p14:xfrm>
              <a:off x="3301143" y="13435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BBC316-0D19-579A-B12C-AF01BFB1FF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7503" y="12355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B29590F-61D0-9C6C-E109-0C438898B14F}"/>
                  </a:ext>
                </a:extLst>
              </p14:cNvPr>
              <p14:cNvContentPartPr/>
              <p14:nvPr/>
            </p14:nvContentPartPr>
            <p14:xfrm>
              <a:off x="1837023" y="3438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B29590F-61D0-9C6C-E109-0C438898B1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3383" y="3330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6A42668-4BBF-D182-33C0-47EF97A327DF}"/>
                  </a:ext>
                </a:extLst>
              </p14:cNvPr>
              <p14:cNvContentPartPr/>
              <p14:nvPr/>
            </p14:nvContentPartPr>
            <p14:xfrm>
              <a:off x="4692183" y="341683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6A42668-4BBF-D182-33C0-47EF97A32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8183" y="33091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2369355-B4D5-495C-70A1-97752719ADED}"/>
                  </a:ext>
                </a:extLst>
              </p14:cNvPr>
              <p14:cNvContentPartPr/>
              <p14:nvPr/>
            </p14:nvContentPartPr>
            <p14:xfrm>
              <a:off x="1811463" y="136915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2369355-B4D5-495C-70A1-97752719AD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7463" y="1261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0ABB91-66E3-78FA-9B0F-D5BCE2D40470}"/>
                  </a:ext>
                </a:extLst>
              </p14:cNvPr>
              <p14:cNvContentPartPr/>
              <p14:nvPr/>
            </p14:nvContentPartPr>
            <p14:xfrm>
              <a:off x="4769223" y="129211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0ABB91-66E3-78FA-9B0F-D5BCE2D404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5583" y="11841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5DD4264-B2F2-2BF7-A3AE-8F21A5A347B3}"/>
                  </a:ext>
                </a:extLst>
              </p14:cNvPr>
              <p14:cNvContentPartPr/>
              <p14:nvPr/>
            </p14:nvContentPartPr>
            <p14:xfrm>
              <a:off x="1819743" y="239551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5DD4264-B2F2-2BF7-A3AE-8F21A5A347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6103" y="2287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2049BA-CC21-3855-8613-9C5C7EE8D9F7}"/>
                  </a:ext>
                </a:extLst>
              </p14:cNvPr>
              <p14:cNvContentPartPr/>
              <p14:nvPr/>
            </p14:nvContentPartPr>
            <p14:xfrm>
              <a:off x="4722063" y="239947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2049BA-CC21-3855-8613-9C5C7EE8D9F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22918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oogle Shape;216;p36">
            <a:extLst>
              <a:ext uri="{FF2B5EF4-FFF2-40B4-BE49-F238E27FC236}">
                <a16:creationId xmlns:a16="http://schemas.microsoft.com/office/drawing/2014/main" id="{D1D5C630-6852-F603-FA41-89C1294F65E4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238095" y="698709"/>
            <a:ext cx="1755775" cy="38413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BF3FD48-1E1D-51A1-D254-9B4E4D76B0BB}"/>
                  </a:ext>
                </a:extLst>
              </p14:cNvPr>
              <p14:cNvContentPartPr/>
              <p14:nvPr/>
            </p14:nvContentPartPr>
            <p14:xfrm>
              <a:off x="3285663" y="1321993"/>
              <a:ext cx="360" cy="2118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BF3FD48-1E1D-51A1-D254-9B4E4D76B0B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6663" y="1313353"/>
                <a:ext cx="18000" cy="2136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E91FD93-9E2E-92A4-FFB2-66F8D4CFE5F2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l="992" t="5940" r="731" b="8523"/>
          <a:stretch/>
        </p:blipFill>
        <p:spPr>
          <a:xfrm>
            <a:off x="7057622" y="1468933"/>
            <a:ext cx="1988887" cy="22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4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14</a:t>
            </a:fld>
            <a:endParaRPr sz="1600"/>
          </a:p>
        </p:txBody>
      </p:sp>
      <p:sp>
        <p:nvSpPr>
          <p:cNvPr id="206" name="Google Shape;206;p35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Ball Tracking System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328375" y="748725"/>
            <a:ext cx="72024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Custom YOLO Model Architecture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Ball detection and tracking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Position interpolation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Shot detection algorithm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Speed calculation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100" y="1605150"/>
            <a:ext cx="26289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66C8524A-7F83-FCCB-2626-81F1C7C1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73E48E-EED1-2702-C9F3-6976F8297CDF}"/>
                  </a:ext>
                </a:extLst>
              </p14:cNvPr>
              <p14:cNvContentPartPr/>
              <p14:nvPr/>
            </p14:nvContentPartPr>
            <p14:xfrm>
              <a:off x="1806423" y="626833"/>
              <a:ext cx="360" cy="389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73E48E-EED1-2702-C9F3-6976F8297C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423" y="617833"/>
                <a:ext cx="18000" cy="39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6E995F-C1CF-548F-6DA2-C31AC5A50BA1}"/>
                  </a:ext>
                </a:extLst>
              </p14:cNvPr>
              <p14:cNvContentPartPr/>
              <p14:nvPr/>
            </p14:nvContentPartPr>
            <p14:xfrm>
              <a:off x="4724943" y="502273"/>
              <a:ext cx="360" cy="399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6E995F-C1CF-548F-6DA2-C31AC5A50B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5943" y="493273"/>
                <a:ext cx="180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F2FB3E0-335F-6D96-EC81-A5AE2CE92F76}"/>
                  </a:ext>
                </a:extLst>
              </p14:cNvPr>
              <p14:cNvContentPartPr/>
              <p14:nvPr/>
            </p14:nvContentPartPr>
            <p14:xfrm>
              <a:off x="1815783" y="654913"/>
              <a:ext cx="29361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F2FB3E0-335F-6D96-EC81-A5AE2CE92F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783" y="646273"/>
                <a:ext cx="2953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F3C7C4-83B2-844A-8F04-412C18442CEB}"/>
                  </a:ext>
                </a:extLst>
              </p14:cNvPr>
              <p14:cNvContentPartPr/>
              <p14:nvPr/>
            </p14:nvContentPartPr>
            <p14:xfrm>
              <a:off x="1815783" y="4540033"/>
              <a:ext cx="2943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F3C7C4-83B2-844A-8F04-412C18442C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6783" y="4531393"/>
                <a:ext cx="296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786D92-9E21-3B23-F452-01077C63C538}"/>
                  </a:ext>
                </a:extLst>
              </p14:cNvPr>
              <p14:cNvContentPartPr/>
              <p14:nvPr/>
            </p14:nvContentPartPr>
            <p14:xfrm>
              <a:off x="1832703" y="2372113"/>
              <a:ext cx="2923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786D92-9E21-3B23-F452-01077C63C5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063" y="2363473"/>
                <a:ext cx="294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C6C3EAF-9A7F-5E97-6BF1-C9C547D262F5}"/>
                  </a:ext>
                </a:extLst>
              </p14:cNvPr>
              <p14:cNvContentPartPr/>
              <p14:nvPr/>
            </p14:nvContentPartPr>
            <p14:xfrm>
              <a:off x="1819743" y="3416113"/>
              <a:ext cx="29098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C6C3EAF-9A7F-5E97-6BF1-C9C547D262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1103" y="3407473"/>
                <a:ext cx="292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E4E509-83E6-9693-1A91-F97A6294574E}"/>
                  </a:ext>
                </a:extLst>
              </p14:cNvPr>
              <p14:cNvContentPartPr/>
              <p14:nvPr/>
            </p14:nvContentPartPr>
            <p14:xfrm>
              <a:off x="1828743" y="1311913"/>
              <a:ext cx="29448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E4E509-83E6-9693-1A91-F97A629457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19743" y="1302913"/>
                <a:ext cx="296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75E18A-14DA-D525-1515-03D3C937B19A}"/>
                  </a:ext>
                </a:extLst>
              </p14:cNvPr>
              <p14:cNvContentPartPr/>
              <p14:nvPr/>
            </p14:nvContentPartPr>
            <p14:xfrm>
              <a:off x="3293943" y="665353"/>
              <a:ext cx="360" cy="63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75E18A-14DA-D525-1515-03D3C937B19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5303" y="656353"/>
                <a:ext cx="180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5884EB3-A986-711F-3A4C-A6993690E5A7}"/>
                  </a:ext>
                </a:extLst>
              </p14:cNvPr>
              <p14:cNvContentPartPr/>
              <p14:nvPr/>
            </p14:nvContentPartPr>
            <p14:xfrm>
              <a:off x="3293943" y="3421513"/>
              <a:ext cx="360" cy="110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5884EB3-A986-711F-3A4C-A6993690E5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5303" y="3412513"/>
                <a:ext cx="18000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417956-0A56-A197-9AD1-CD4F82757431}"/>
                  </a:ext>
                </a:extLst>
              </p14:cNvPr>
              <p14:cNvContentPartPr/>
              <p14:nvPr/>
            </p14:nvContentPartPr>
            <p14:xfrm>
              <a:off x="5975583" y="304351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417956-0A56-A197-9AD1-CD4F827574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66583" y="30345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5E4808-1E49-8A67-DEA1-46F9CB232A89}"/>
                  </a:ext>
                </a:extLst>
              </p14:cNvPr>
              <p14:cNvContentPartPr/>
              <p14:nvPr/>
            </p14:nvContentPartPr>
            <p14:xfrm>
              <a:off x="5996823" y="208195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5E4808-1E49-8A67-DEA1-46F9CB232A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88183" y="20729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65A2A9-A14B-628C-65DC-906DE79D9820}"/>
                  </a:ext>
                </a:extLst>
              </p14:cNvPr>
              <p14:cNvContentPartPr/>
              <p14:nvPr/>
            </p14:nvContentPartPr>
            <p14:xfrm>
              <a:off x="1824423" y="63943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65A2A9-A14B-628C-65DC-906DE79D98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0783" y="531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31CAC0A-7761-B59B-A91C-8FCF0ECA58AF}"/>
                  </a:ext>
                </a:extLst>
              </p14:cNvPr>
              <p14:cNvContentPartPr/>
              <p14:nvPr/>
            </p14:nvContentPartPr>
            <p14:xfrm>
              <a:off x="4722063" y="64375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31CAC0A-7761-B59B-A91C-8FCF0ECA58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535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23C4B3-40E6-852E-C5F7-7BE1EA364ECC}"/>
                  </a:ext>
                </a:extLst>
              </p14:cNvPr>
              <p14:cNvContentPartPr/>
              <p14:nvPr/>
            </p14:nvContentPartPr>
            <p14:xfrm>
              <a:off x="1815783" y="457171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23C4B3-40E6-852E-C5F7-7BE1EA364E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1783" y="44640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CD877D5-E05C-3E27-4E85-AD7B640849A8}"/>
                  </a:ext>
                </a:extLst>
              </p14:cNvPr>
              <p14:cNvContentPartPr/>
              <p14:nvPr/>
            </p14:nvContentPartPr>
            <p14:xfrm>
              <a:off x="4756263" y="456775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CD877D5-E05C-3E27-4E85-AD7B640849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623" y="4459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9A7183-17A6-EC42-D392-9638F9F34824}"/>
                  </a:ext>
                </a:extLst>
              </p14:cNvPr>
              <p14:cNvContentPartPr/>
              <p14:nvPr/>
            </p14:nvContentPartPr>
            <p14:xfrm>
              <a:off x="3305463" y="455047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9A7183-17A6-EC42-D392-9638F9F348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1823" y="4442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D1A563-1A3E-2283-EAFD-1C4CFA1A6B8B}"/>
                  </a:ext>
                </a:extLst>
              </p14:cNvPr>
              <p14:cNvContentPartPr/>
              <p14:nvPr/>
            </p14:nvContentPartPr>
            <p14:xfrm>
              <a:off x="3288183" y="63511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D1A563-1A3E-2283-EAFD-1C4CFA1A6B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4543" y="527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9E1499-3730-6FCA-1EB6-38EDD588E24F}"/>
                  </a:ext>
                </a:extLst>
              </p14:cNvPr>
              <p14:cNvContentPartPr/>
              <p14:nvPr/>
            </p14:nvContentPartPr>
            <p14:xfrm>
              <a:off x="3322743" y="338299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9E1499-3730-6FCA-1EB6-38EDD588E2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743" y="32749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102EAD-33FC-205B-CC3A-0CC61336145D}"/>
                  </a:ext>
                </a:extLst>
              </p14:cNvPr>
              <p14:cNvContentPartPr/>
              <p14:nvPr/>
            </p14:nvContentPartPr>
            <p14:xfrm>
              <a:off x="3301143" y="13435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102EAD-33FC-205B-CC3A-0CC6133614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7503" y="12355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D3B4639-F839-033D-FE27-01E19DDCE687}"/>
                  </a:ext>
                </a:extLst>
              </p14:cNvPr>
              <p14:cNvContentPartPr/>
              <p14:nvPr/>
            </p14:nvContentPartPr>
            <p14:xfrm>
              <a:off x="1837023" y="3438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D3B4639-F839-033D-FE27-01E19DDCE6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3383" y="3330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29B6B47-3573-4242-14D6-6E7949DB5011}"/>
                  </a:ext>
                </a:extLst>
              </p14:cNvPr>
              <p14:cNvContentPartPr/>
              <p14:nvPr/>
            </p14:nvContentPartPr>
            <p14:xfrm>
              <a:off x="4692183" y="341683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29B6B47-3573-4242-14D6-6E7949DB50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8183" y="33091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E7895E1-5D13-6445-356E-4D072A3CD74D}"/>
                  </a:ext>
                </a:extLst>
              </p14:cNvPr>
              <p14:cNvContentPartPr/>
              <p14:nvPr/>
            </p14:nvContentPartPr>
            <p14:xfrm>
              <a:off x="1811463" y="136915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E7895E1-5D13-6445-356E-4D072A3CD7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7463" y="1261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ABA3CC-49F7-4A48-E94E-657A8E5F2247}"/>
                  </a:ext>
                </a:extLst>
              </p14:cNvPr>
              <p14:cNvContentPartPr/>
              <p14:nvPr/>
            </p14:nvContentPartPr>
            <p14:xfrm>
              <a:off x="4769223" y="129211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ABA3CC-49F7-4A48-E94E-657A8E5F22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5583" y="11841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C4A72CC-5413-FFC7-8FC7-3FB5FAC0E03A}"/>
                  </a:ext>
                </a:extLst>
              </p14:cNvPr>
              <p14:cNvContentPartPr/>
              <p14:nvPr/>
            </p14:nvContentPartPr>
            <p14:xfrm>
              <a:off x="1819743" y="239551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C4A72CC-5413-FFC7-8FC7-3FB5FAC0E0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6103" y="2287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B8DF062-F3B3-1A7A-21B1-515559C9938F}"/>
                  </a:ext>
                </a:extLst>
              </p14:cNvPr>
              <p14:cNvContentPartPr/>
              <p14:nvPr/>
            </p14:nvContentPartPr>
            <p14:xfrm>
              <a:off x="4722063" y="239947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B8DF062-F3B3-1A7A-21B1-515559C993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22918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oogle Shape;216;p36">
            <a:extLst>
              <a:ext uri="{FF2B5EF4-FFF2-40B4-BE49-F238E27FC236}">
                <a16:creationId xmlns:a16="http://schemas.microsoft.com/office/drawing/2014/main" id="{86935C88-A2A8-A41C-7B8B-583330D6D9A4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212535" y="677829"/>
            <a:ext cx="1755775" cy="38413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2CDB358-DEA4-0E7E-E1AB-89298300CCB6}"/>
                  </a:ext>
                </a:extLst>
              </p14:cNvPr>
              <p14:cNvContentPartPr/>
              <p14:nvPr/>
            </p14:nvContentPartPr>
            <p14:xfrm>
              <a:off x="3285663" y="1321993"/>
              <a:ext cx="360" cy="2118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2CDB358-DEA4-0E7E-E1AB-89298300CCB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6663" y="1313353"/>
                <a:ext cx="18000" cy="2136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A096F06-8DCF-9548-95A6-CAF6AA47C193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l="992" t="5940" r="731" b="8523"/>
          <a:stretch/>
        </p:blipFill>
        <p:spPr>
          <a:xfrm>
            <a:off x="7070501" y="1468933"/>
            <a:ext cx="1988887" cy="22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16</a:t>
            </a:fld>
            <a:endParaRPr sz="1600"/>
          </a:p>
        </p:txBody>
      </p:sp>
      <p:sp>
        <p:nvSpPr>
          <p:cNvPr id="222" name="Google Shape;222;p37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Performance Analytics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328375" y="748725"/>
            <a:ext cx="53904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Player speed calculation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Ball speed analysis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Shot detection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</a:rPr>
              <a:t>Performance metrics computation</a:t>
            </a:r>
            <a:endParaRPr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675" y="1675705"/>
            <a:ext cx="3120424" cy="205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>
          <a:extLst>
            <a:ext uri="{FF2B5EF4-FFF2-40B4-BE49-F238E27FC236}">
              <a16:creationId xmlns:a16="http://schemas.microsoft.com/office/drawing/2014/main" id="{3D93E00C-1E82-BC23-D210-B78336A3A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FA51F7-C638-7FEA-CCA0-FDA628037C2E}"/>
                  </a:ext>
                </a:extLst>
              </p14:cNvPr>
              <p14:cNvContentPartPr/>
              <p14:nvPr/>
            </p14:nvContentPartPr>
            <p14:xfrm>
              <a:off x="1806423" y="626833"/>
              <a:ext cx="360" cy="3892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FA51F7-C638-7FEA-CCA0-FDA628037C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7423" y="617833"/>
                <a:ext cx="18000" cy="39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27F1EF0-7E43-3443-0755-74970EE3E39A}"/>
                  </a:ext>
                </a:extLst>
              </p14:cNvPr>
              <p14:cNvContentPartPr/>
              <p14:nvPr/>
            </p14:nvContentPartPr>
            <p14:xfrm>
              <a:off x="4724943" y="502273"/>
              <a:ext cx="360" cy="399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27F1EF0-7E43-3443-0755-74970EE3E3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5943" y="493273"/>
                <a:ext cx="18000" cy="40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5DC4C0-0CCA-4C6E-183F-5FDB65A583C1}"/>
                  </a:ext>
                </a:extLst>
              </p14:cNvPr>
              <p14:cNvContentPartPr/>
              <p14:nvPr/>
            </p14:nvContentPartPr>
            <p14:xfrm>
              <a:off x="1815783" y="654913"/>
              <a:ext cx="29361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5DC4C0-0CCA-4C6E-183F-5FDB65A583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6783" y="646273"/>
                <a:ext cx="2953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D2566AB-813B-3C84-3557-247D06E3A294}"/>
                  </a:ext>
                </a:extLst>
              </p14:cNvPr>
              <p14:cNvContentPartPr/>
              <p14:nvPr/>
            </p14:nvContentPartPr>
            <p14:xfrm>
              <a:off x="1815783" y="4540033"/>
              <a:ext cx="2943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D2566AB-813B-3C84-3557-247D06E3A2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6783" y="4531393"/>
                <a:ext cx="2961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BB6DD8-6F71-F6C7-DBA8-E7ECBDF7A339}"/>
                  </a:ext>
                </a:extLst>
              </p14:cNvPr>
              <p14:cNvContentPartPr/>
              <p14:nvPr/>
            </p14:nvContentPartPr>
            <p14:xfrm>
              <a:off x="1832703" y="2372113"/>
              <a:ext cx="29232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BB6DD8-6F71-F6C7-DBA8-E7ECBDF7A3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4063" y="2363473"/>
                <a:ext cx="2940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3594BA-54B3-BD2D-1829-5CAECA6DAAD4}"/>
                  </a:ext>
                </a:extLst>
              </p14:cNvPr>
              <p14:cNvContentPartPr/>
              <p14:nvPr/>
            </p14:nvContentPartPr>
            <p14:xfrm>
              <a:off x="1819743" y="3416113"/>
              <a:ext cx="29098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3594BA-54B3-BD2D-1829-5CAECA6DAA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11103" y="3407473"/>
                <a:ext cx="2927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0689B6C-9995-D40C-EF12-3A720E7A97C4}"/>
                  </a:ext>
                </a:extLst>
              </p14:cNvPr>
              <p14:cNvContentPartPr/>
              <p14:nvPr/>
            </p14:nvContentPartPr>
            <p14:xfrm>
              <a:off x="1828743" y="1311913"/>
              <a:ext cx="29448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0689B6C-9995-D40C-EF12-3A720E7A97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19743" y="1302913"/>
                <a:ext cx="296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22DEE73-B746-5845-0D2E-A6E3FA30EA06}"/>
                  </a:ext>
                </a:extLst>
              </p14:cNvPr>
              <p14:cNvContentPartPr/>
              <p14:nvPr/>
            </p14:nvContentPartPr>
            <p14:xfrm>
              <a:off x="3293943" y="665353"/>
              <a:ext cx="360" cy="632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22DEE73-B746-5845-0D2E-A6E3FA30EA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85303" y="656353"/>
                <a:ext cx="1800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3C22FA-8D35-A976-D383-9B14C0092406}"/>
                  </a:ext>
                </a:extLst>
              </p14:cNvPr>
              <p14:cNvContentPartPr/>
              <p14:nvPr/>
            </p14:nvContentPartPr>
            <p14:xfrm>
              <a:off x="3293943" y="3421513"/>
              <a:ext cx="360" cy="1109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3C22FA-8D35-A976-D383-9B14C00924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85303" y="3412513"/>
                <a:ext cx="18000" cy="11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8B5FBF-0CEC-C846-3BD7-1015E310E2CA}"/>
                  </a:ext>
                </a:extLst>
              </p14:cNvPr>
              <p14:cNvContentPartPr/>
              <p14:nvPr/>
            </p14:nvContentPartPr>
            <p14:xfrm>
              <a:off x="5975583" y="304351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8B5FBF-0CEC-C846-3BD7-1015E310E2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66583" y="30345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5AA589-6A5A-6E8E-96FC-36FB63F08930}"/>
                  </a:ext>
                </a:extLst>
              </p14:cNvPr>
              <p14:cNvContentPartPr/>
              <p14:nvPr/>
            </p14:nvContentPartPr>
            <p14:xfrm>
              <a:off x="5996823" y="208195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5AA589-6A5A-6E8E-96FC-36FB63F089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88183" y="20729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B96F666-2DF7-9286-5541-87FA5EADCBB8}"/>
                  </a:ext>
                </a:extLst>
              </p14:cNvPr>
              <p14:cNvContentPartPr/>
              <p14:nvPr/>
            </p14:nvContentPartPr>
            <p14:xfrm>
              <a:off x="1824423" y="63943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B96F666-2DF7-9286-5541-87FA5EADCB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0783" y="531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2E6F66-360A-5321-5499-EA5039E26907}"/>
                  </a:ext>
                </a:extLst>
              </p14:cNvPr>
              <p14:cNvContentPartPr/>
              <p14:nvPr/>
            </p14:nvContentPartPr>
            <p14:xfrm>
              <a:off x="4722063" y="64375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2E6F66-360A-5321-5499-EA5039E269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535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0272C68-0960-8FEA-270F-3BF855255DCE}"/>
                  </a:ext>
                </a:extLst>
              </p14:cNvPr>
              <p14:cNvContentPartPr/>
              <p14:nvPr/>
            </p14:nvContentPartPr>
            <p14:xfrm>
              <a:off x="1815783" y="4571713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0272C68-0960-8FEA-270F-3BF855255D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1783" y="44640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6AEF492-3F1D-4FA4-AF99-E5AE6A70E4E0}"/>
                  </a:ext>
                </a:extLst>
              </p14:cNvPr>
              <p14:cNvContentPartPr/>
              <p14:nvPr/>
            </p14:nvContentPartPr>
            <p14:xfrm>
              <a:off x="4756263" y="456775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6AEF492-3F1D-4FA4-AF99-E5AE6A70E4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02623" y="445975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6CAC5CF-C672-004B-F1C1-6AC20F56BB34}"/>
                  </a:ext>
                </a:extLst>
              </p14:cNvPr>
              <p14:cNvContentPartPr/>
              <p14:nvPr/>
            </p14:nvContentPartPr>
            <p14:xfrm>
              <a:off x="3305463" y="455047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6CAC5CF-C672-004B-F1C1-6AC20F56BB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1823" y="4442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3CBAFB-6697-34D1-21E2-F21A3E7448A3}"/>
                  </a:ext>
                </a:extLst>
              </p14:cNvPr>
              <p14:cNvContentPartPr/>
              <p14:nvPr/>
            </p14:nvContentPartPr>
            <p14:xfrm>
              <a:off x="3288183" y="63511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3CBAFB-6697-34D1-21E2-F21A3E7448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4543" y="52747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93DEE42-0C44-1F19-D1A0-285F14F67C34}"/>
                  </a:ext>
                </a:extLst>
              </p14:cNvPr>
              <p14:cNvContentPartPr/>
              <p14:nvPr/>
            </p14:nvContentPartPr>
            <p14:xfrm>
              <a:off x="3322743" y="338299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93DEE42-0C44-1F19-D1A0-285F14F67C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743" y="32749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DD826F-58E8-ADEE-6621-86DC8C785327}"/>
                  </a:ext>
                </a:extLst>
              </p14:cNvPr>
              <p14:cNvContentPartPr/>
              <p14:nvPr/>
            </p14:nvContentPartPr>
            <p14:xfrm>
              <a:off x="3301143" y="13435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DD826F-58E8-ADEE-6621-86DC8C78532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47503" y="12355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281D45-9BA2-6902-FF82-2040E032CB07}"/>
                  </a:ext>
                </a:extLst>
              </p14:cNvPr>
              <p14:cNvContentPartPr/>
              <p14:nvPr/>
            </p14:nvContentPartPr>
            <p14:xfrm>
              <a:off x="1837023" y="34384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281D45-9BA2-6902-FF82-2040E032CB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3383" y="33304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DF3776A-C4D2-9F6B-4377-DDF47579206C}"/>
                  </a:ext>
                </a:extLst>
              </p14:cNvPr>
              <p14:cNvContentPartPr/>
              <p14:nvPr/>
            </p14:nvContentPartPr>
            <p14:xfrm>
              <a:off x="4692183" y="341683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DF3776A-C4D2-9F6B-4377-DDF4757920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38183" y="33091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2359C53-9550-3F86-2B03-62B86FC633A4}"/>
                  </a:ext>
                </a:extLst>
              </p14:cNvPr>
              <p14:cNvContentPartPr/>
              <p14:nvPr/>
            </p14:nvContentPartPr>
            <p14:xfrm>
              <a:off x="1811463" y="136915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2359C53-9550-3F86-2B03-62B86FC633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57463" y="1261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EA294C-9496-EE14-63F8-8B2D64F46E58}"/>
                  </a:ext>
                </a:extLst>
              </p14:cNvPr>
              <p14:cNvContentPartPr/>
              <p14:nvPr/>
            </p14:nvContentPartPr>
            <p14:xfrm>
              <a:off x="4769223" y="129211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EA294C-9496-EE14-63F8-8B2D64F46E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5583" y="11841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3F6D6D5-6137-B48B-1B73-9F1AEAF10CAE}"/>
                  </a:ext>
                </a:extLst>
              </p14:cNvPr>
              <p14:cNvContentPartPr/>
              <p14:nvPr/>
            </p14:nvContentPartPr>
            <p14:xfrm>
              <a:off x="1819743" y="2395513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3F6D6D5-6137-B48B-1B73-9F1AEAF10C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6103" y="228751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E016B6-0C20-A4C9-11AA-3C2E277967C5}"/>
                  </a:ext>
                </a:extLst>
              </p14:cNvPr>
              <p14:cNvContentPartPr/>
              <p14:nvPr/>
            </p14:nvContentPartPr>
            <p14:xfrm>
              <a:off x="4722063" y="239947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E016B6-0C20-A4C9-11AA-3C2E277967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8063" y="22918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Google Shape;216;p36">
            <a:extLst>
              <a:ext uri="{FF2B5EF4-FFF2-40B4-BE49-F238E27FC236}">
                <a16:creationId xmlns:a16="http://schemas.microsoft.com/office/drawing/2014/main" id="{692E13BE-0F5E-9CAD-FB8F-1D825E241AFD}"/>
              </a:ext>
            </a:extLst>
          </p:cNvPr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059872" y="726429"/>
            <a:ext cx="1755775" cy="38413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1C97B51-6B3F-36B0-87AD-4189CDC320A7}"/>
                  </a:ext>
                </a:extLst>
              </p14:cNvPr>
              <p14:cNvContentPartPr/>
              <p14:nvPr/>
            </p14:nvContentPartPr>
            <p14:xfrm>
              <a:off x="3285663" y="1321993"/>
              <a:ext cx="360" cy="2118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1C97B51-6B3F-36B0-87AD-4189CDC320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6663" y="1313353"/>
                <a:ext cx="18000" cy="2136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4BC8212-AD08-200E-7707-A9D246225DAA}"/>
              </a:ext>
            </a:extLst>
          </p:cNvPr>
          <p:cNvPicPr>
            <a:picLocks noChangeAspect="1"/>
          </p:cNvPicPr>
          <p:nvPr/>
        </p:nvPicPr>
        <p:blipFill>
          <a:blip r:embed="rId42"/>
          <a:srcRect l="992" t="5940" r="731" b="8523"/>
          <a:stretch/>
        </p:blipFill>
        <p:spPr>
          <a:xfrm>
            <a:off x="6978908" y="1468933"/>
            <a:ext cx="1988887" cy="22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 title="pickleball_analysis_using_yol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60" y="186743"/>
            <a:ext cx="8736950" cy="4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8AED7972-3815-B8BE-8755-B9616D36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>
            <a:extLst>
              <a:ext uri="{FF2B5EF4-FFF2-40B4-BE49-F238E27FC236}">
                <a16:creationId xmlns:a16="http://schemas.microsoft.com/office/drawing/2014/main" id="{6A2ECB26-67B1-156F-6456-8AEBCDBC33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19</a:t>
            </a:fld>
            <a:endParaRPr sz="1600"/>
          </a:p>
        </p:txBody>
      </p:sp>
      <p:sp>
        <p:nvSpPr>
          <p:cNvPr id="169" name="Google Shape;169;p30">
            <a:extLst>
              <a:ext uri="{FF2B5EF4-FFF2-40B4-BE49-F238E27FC236}">
                <a16:creationId xmlns:a16="http://schemas.microsoft.com/office/drawing/2014/main" id="{6BA69934-08B3-FDCA-6AA3-1C9FF5EF5223}"/>
              </a:ext>
            </a:extLst>
          </p:cNvPr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BUSSINESS IDEA FOR WARPING POINT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0">
            <a:extLst>
              <a:ext uri="{FF2B5EF4-FFF2-40B4-BE49-F238E27FC236}">
                <a16:creationId xmlns:a16="http://schemas.microsoft.com/office/drawing/2014/main" id="{EDA345A3-44B1-A527-AF67-2AF1CACD32C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8284"/>
          <a:stretch/>
        </p:blipFill>
        <p:spPr>
          <a:xfrm>
            <a:off x="0" y="196616"/>
            <a:ext cx="6107899" cy="438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2BCFF1-E350-BB06-F23E-58CC3610E55F}"/>
              </a:ext>
            </a:extLst>
          </p:cNvPr>
          <p:cNvSpPr txBox="1"/>
          <p:nvPr/>
        </p:nvSpPr>
        <p:spPr>
          <a:xfrm>
            <a:off x="6150664" y="1605579"/>
            <a:ext cx="29933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CAN AUTOMATE THE PROCESS OF INSIGHTS BY CONNECTING WITH PRIVATE OWNED TURFS</a:t>
            </a:r>
          </a:p>
          <a:p>
            <a:r>
              <a:rPr lang="en-IN" sz="1200" b="1" dirty="0"/>
              <a:t>TO PROVIDE: </a:t>
            </a:r>
          </a:p>
          <a:p>
            <a:endParaRPr lang="en-IN" sz="1200" b="1" dirty="0"/>
          </a:p>
          <a:p>
            <a:r>
              <a:rPr lang="en-IN" sz="1200" b="1" dirty="0"/>
              <a:t>1) DATA ANALYSIS AS A SERVICE</a:t>
            </a:r>
          </a:p>
          <a:p>
            <a:endParaRPr lang="en-IN" sz="1200" b="1" dirty="0"/>
          </a:p>
          <a:p>
            <a:r>
              <a:rPr lang="en-IN" sz="1200" b="1" dirty="0"/>
              <a:t>2) BROADCASTING AS A SERVICE</a:t>
            </a:r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EE7CC-C6F2-49F9-CD86-8571BE28193D}"/>
              </a:ext>
            </a:extLst>
          </p:cNvPr>
          <p:cNvSpPr txBox="1"/>
          <p:nvPr/>
        </p:nvSpPr>
        <p:spPr>
          <a:xfrm>
            <a:off x="3700529" y="828541"/>
            <a:ext cx="1742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CLOUD BASED</a:t>
            </a:r>
          </a:p>
        </p:txBody>
      </p:sp>
    </p:spTree>
    <p:extLst>
      <p:ext uri="{BB962C8B-B14F-4D97-AF65-F5344CB8AC3E}">
        <p14:creationId xmlns:p14="http://schemas.microsoft.com/office/powerpoint/2010/main" val="180818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4C697115-282B-B8B1-717E-54689F715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>
            <a:extLst>
              <a:ext uri="{FF2B5EF4-FFF2-40B4-BE49-F238E27FC236}">
                <a16:creationId xmlns:a16="http://schemas.microsoft.com/office/drawing/2014/main" id="{F1DB309D-BC98-304D-EF64-270E1DB09A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2</a:t>
            </a:fld>
            <a:endParaRPr sz="1600"/>
          </a:p>
        </p:txBody>
      </p:sp>
      <p:sp>
        <p:nvSpPr>
          <p:cNvPr id="136" name="Google Shape;136;p26">
            <a:extLst>
              <a:ext uri="{FF2B5EF4-FFF2-40B4-BE49-F238E27FC236}">
                <a16:creationId xmlns:a16="http://schemas.microsoft.com/office/drawing/2014/main" id="{8156A06A-0A24-ADE6-DE5B-616D3D16BE1D}"/>
              </a:ext>
            </a:extLst>
          </p:cNvPr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>
            <a:extLst>
              <a:ext uri="{FF2B5EF4-FFF2-40B4-BE49-F238E27FC236}">
                <a16:creationId xmlns:a16="http://schemas.microsoft.com/office/drawing/2014/main" id="{9252451E-AE3D-8363-AA15-F96C764982C7}"/>
              </a:ext>
            </a:extLst>
          </p:cNvPr>
          <p:cNvSpPr/>
          <p:nvPr/>
        </p:nvSpPr>
        <p:spPr>
          <a:xfrm>
            <a:off x="328373" y="765647"/>
            <a:ext cx="4855620" cy="410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NAME</a:t>
            </a:r>
            <a:r>
              <a:rPr lang="en-IN" sz="1800" dirty="0">
                <a:solidFill>
                  <a:schemeClr val="dk1"/>
                </a:solidFill>
              </a:rPr>
              <a:t>- R.ARIVANANDAM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LOCATION </a:t>
            </a:r>
            <a:r>
              <a:rPr lang="en-IN" sz="1800" dirty="0">
                <a:solidFill>
                  <a:schemeClr val="dk1"/>
                </a:solidFill>
              </a:rPr>
              <a:t>– CHENNAI , INDIA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EDUCATION</a:t>
            </a:r>
            <a:r>
              <a:rPr lang="en-IN" sz="1800" dirty="0">
                <a:solidFill>
                  <a:schemeClr val="dk1"/>
                </a:solidFill>
              </a:rPr>
              <a:t> – </a:t>
            </a:r>
            <a:r>
              <a:rPr lang="en-IN" sz="1800" dirty="0" err="1">
                <a:solidFill>
                  <a:schemeClr val="dk1"/>
                </a:solidFill>
              </a:rPr>
              <a:t>Int.Msc.Data</a:t>
            </a:r>
            <a:r>
              <a:rPr lang="en-IN" sz="1800" dirty="0">
                <a:solidFill>
                  <a:schemeClr val="dk1"/>
                </a:solidFill>
              </a:rPr>
              <a:t> Science (pursuing)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TECHNICAL INTEREST </a:t>
            </a:r>
            <a:r>
              <a:rPr lang="en-IN" sz="1800" dirty="0">
                <a:solidFill>
                  <a:schemeClr val="dk1"/>
                </a:solidFill>
              </a:rPr>
              <a:t>– Computer vision, deep learning, data analysis, sports analytics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HOBBIES</a:t>
            </a:r>
            <a:r>
              <a:rPr lang="en-IN" sz="1800" dirty="0">
                <a:solidFill>
                  <a:schemeClr val="dk1"/>
                </a:solidFill>
              </a:rPr>
              <a:t> – Graphic designing , Avid Pickleball Player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LINKEDIN</a:t>
            </a:r>
            <a:r>
              <a:rPr lang="en-IN" sz="1800" dirty="0">
                <a:solidFill>
                  <a:schemeClr val="dk1"/>
                </a:solidFill>
              </a:rPr>
              <a:t> -</a:t>
            </a:r>
            <a:r>
              <a:rPr lang="en-IN" sz="1200" dirty="0">
                <a:solidFill>
                  <a:schemeClr val="dk1"/>
                </a:solidFill>
              </a:rPr>
              <a:t>www.linkedin.com/in/arivanandam-r-66b80b224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</a:rPr>
              <a:t>GITHUB</a:t>
            </a:r>
            <a:r>
              <a:rPr lang="en-IN" sz="1800" dirty="0">
                <a:solidFill>
                  <a:schemeClr val="dk1"/>
                </a:solidFill>
              </a:rPr>
              <a:t> -  </a:t>
            </a:r>
            <a:r>
              <a:rPr lang="en-IN" dirty="0">
                <a:solidFill>
                  <a:schemeClr val="dk1"/>
                </a:solidFill>
              </a:rPr>
              <a:t>https://github.com/arivsssss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AutoShape 2" descr="Understanding Sports Data Analytics Simplified | Hevo">
            <a:extLst>
              <a:ext uri="{FF2B5EF4-FFF2-40B4-BE49-F238E27FC236}">
                <a16:creationId xmlns:a16="http://schemas.microsoft.com/office/drawing/2014/main" id="{920A553E-E92B-38AD-AD6F-16B840801F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13A88-AC3A-4807-9345-D07C8BF5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803" y="1387475"/>
            <a:ext cx="3552824" cy="236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85BB7-24B8-69A5-3A5D-959DAB852F50}"/>
              </a:ext>
            </a:extLst>
          </p:cNvPr>
          <p:cNvSpPr txBox="1"/>
          <p:nvPr/>
        </p:nvSpPr>
        <p:spPr>
          <a:xfrm>
            <a:off x="1686808" y="4135344"/>
            <a:ext cx="4969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我提前表示歉意，由于语言障碍，我可能很难解释清楚我的想法，但请多多包涵。我有一个非常好的商业想法，可以改革匹克球的体育分析领域。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41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4299F7E0-5230-0A8F-16E9-1974B6529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>
            <a:extLst>
              <a:ext uri="{FF2B5EF4-FFF2-40B4-BE49-F238E27FC236}">
                <a16:creationId xmlns:a16="http://schemas.microsoft.com/office/drawing/2014/main" id="{3FAF7508-DFC3-7D0B-D614-8C1B14B494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20</a:t>
            </a:fld>
            <a:endParaRPr sz="1600"/>
          </a:p>
        </p:txBody>
      </p:sp>
      <p:sp>
        <p:nvSpPr>
          <p:cNvPr id="169" name="Google Shape;169;p30">
            <a:extLst>
              <a:ext uri="{FF2B5EF4-FFF2-40B4-BE49-F238E27FC236}">
                <a16:creationId xmlns:a16="http://schemas.microsoft.com/office/drawing/2014/main" id="{F646C5A9-69E8-442D-1C78-2AC8AB25DE67}"/>
              </a:ext>
            </a:extLst>
          </p:cNvPr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BUSSINESS IDEA FOR WARPING POINT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A30E2-BA25-A3E5-98BB-7A6E36E43856}"/>
              </a:ext>
            </a:extLst>
          </p:cNvPr>
          <p:cNvSpPr txBox="1"/>
          <p:nvPr/>
        </p:nvSpPr>
        <p:spPr>
          <a:xfrm>
            <a:off x="6150664" y="1605579"/>
            <a:ext cx="26584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PRODUCT AS A SERVICE:</a:t>
            </a:r>
          </a:p>
          <a:p>
            <a:endParaRPr lang="en-IN" sz="1200" b="1" dirty="0"/>
          </a:p>
          <a:p>
            <a:r>
              <a:rPr lang="en-IN" sz="1200" b="1" dirty="0"/>
              <a:t>CAN DESIGN CAMERAS THAT SUPPORT AND INTEGRATE THE PROCESS OF INSIGHTS AND SELL THESE AS PRODUCTS TO TURF BUSSINESSES</a:t>
            </a:r>
          </a:p>
          <a:p>
            <a:endParaRPr lang="en-IN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2FCBB4-9802-1782-73F2-B1DB8F6124E1}"/>
              </a:ext>
            </a:extLst>
          </p:cNvPr>
          <p:cNvSpPr txBox="1"/>
          <p:nvPr/>
        </p:nvSpPr>
        <p:spPr>
          <a:xfrm>
            <a:off x="3024388" y="708338"/>
            <a:ext cx="3095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LOCAL DEPLOYMENTBASED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7E8FD-70C2-3317-50E3-181CBB84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37" y="1058328"/>
            <a:ext cx="5520102" cy="38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4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3</a:t>
            </a:fld>
            <a:endParaRPr sz="1600"/>
          </a:p>
        </p:txBody>
      </p:sp>
      <p:sp>
        <p:nvSpPr>
          <p:cNvPr id="136" name="Google Shape;136;p26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The Problem &amp; Opportunity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328375" y="748725"/>
            <a:ext cx="43050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Growing popularity of pickleball</a:t>
            </a:r>
            <a:r>
              <a:rPr lang="en-GB" sz="1800">
                <a:solidFill>
                  <a:schemeClr val="dk1"/>
                </a:solidFill>
              </a:rPr>
              <a:t> - It has started more than a trend.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Current lack of sophisticated analysis tools</a:t>
            </a:r>
            <a:r>
              <a:rPr lang="en-GB" sz="1800">
                <a:solidFill>
                  <a:schemeClr val="dk1"/>
                </a:solidFill>
              </a:rPr>
              <a:t> - To stand out among competitors analysis tools could be the easily accessible and faster analysis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Market gap for performance analytics- </a:t>
            </a:r>
            <a:r>
              <a:rPr lang="en-GB" sz="1800">
                <a:solidFill>
                  <a:schemeClr val="dk1"/>
                </a:solidFill>
              </a:rPr>
              <a:t>Lack of tools to for performance analytics in market paves way for a boom with this technology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AutoShape 2" descr="Understanding Sports Data Analytics Simplified | Hevo">
            <a:extLst>
              <a:ext uri="{FF2B5EF4-FFF2-40B4-BE49-F238E27FC236}">
                <a16:creationId xmlns:a16="http://schemas.microsoft.com/office/drawing/2014/main" id="{E206E98B-C01D-9562-5ED9-F3EC5541BC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How Data Science is Changing the Game for Athletes">
            <a:extLst>
              <a:ext uri="{FF2B5EF4-FFF2-40B4-BE49-F238E27FC236}">
                <a16:creationId xmlns:a16="http://schemas.microsoft.com/office/drawing/2014/main" id="{3D19E96C-4997-1462-DED4-9E3646FD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14475"/>
            <a:ext cx="3941898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4</a:t>
            </a:fld>
            <a:endParaRPr sz="1600"/>
          </a:p>
        </p:txBody>
      </p:sp>
      <p:sp>
        <p:nvSpPr>
          <p:cNvPr id="144" name="Google Shape;144;p27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OUR SOLUTION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328375" y="748725"/>
            <a:ext cx="43050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AI POWERED ANALYSIS SYSTEM USING SURVEILLANCE CAMERA FOOTAGES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EASY TO SET UP IF PROPERLY TRAINED 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CAN BE DEPLOYED ON LOCAL CAMERA USING RASPBERRY PI or BY SENDING LIVE FOOTAGE TO CLOUD AND RESULTS ARE SEND BACK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375" y="1334695"/>
            <a:ext cx="4371351" cy="25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5</a:t>
            </a:fld>
            <a:endParaRPr sz="1600"/>
          </a:p>
        </p:txBody>
      </p:sp>
      <p:sp>
        <p:nvSpPr>
          <p:cNvPr id="152" name="Google Shape;152;p28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THE WHOLE IDEA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0" y="913800"/>
            <a:ext cx="45720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THE WHOLE IDEA IS CENTERED AROUND PRIVATELY OWNED </a:t>
            </a:r>
            <a:r>
              <a:rPr lang="en-GB" sz="1700" b="1">
                <a:solidFill>
                  <a:schemeClr val="dk1"/>
                </a:solidFill>
              </a:rPr>
              <a:t>TURFS</a:t>
            </a:r>
            <a:r>
              <a:rPr lang="en-GB" sz="1700">
                <a:solidFill>
                  <a:schemeClr val="dk1"/>
                </a:solidFill>
              </a:rPr>
              <a:t> THAT CHARGE PLAYERS FOR </a:t>
            </a:r>
            <a:r>
              <a:rPr lang="en-GB" sz="1700" b="1">
                <a:solidFill>
                  <a:schemeClr val="dk1"/>
                </a:solidFill>
              </a:rPr>
              <a:t>SLOT TIMINGS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GROWING NUMBER OF CASUAL PLAYERS </a:t>
            </a:r>
            <a:r>
              <a:rPr lang="en-GB" sz="1700">
                <a:solidFill>
                  <a:schemeClr val="dk1"/>
                </a:solidFill>
              </a:rPr>
              <a:t>- INCREASING NUMBER OF TURFS ALL OVER THE GLOBE.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NO PROPER WAY TO </a:t>
            </a:r>
            <a:r>
              <a:rPr lang="en-GB" sz="1700" b="1">
                <a:solidFill>
                  <a:schemeClr val="dk1"/>
                </a:solidFill>
              </a:rPr>
              <a:t>EVALUATE</a:t>
            </a:r>
            <a:r>
              <a:rPr lang="en-GB" sz="1700">
                <a:solidFill>
                  <a:schemeClr val="dk1"/>
                </a:solidFill>
              </a:rPr>
              <a:t> THE PLAYER  </a:t>
            </a:r>
            <a:r>
              <a:rPr lang="en-GB" sz="1700" b="1">
                <a:solidFill>
                  <a:schemeClr val="dk1"/>
                </a:solidFill>
              </a:rPr>
              <a:t>PERFORMANCE</a:t>
            </a:r>
            <a:r>
              <a:rPr lang="en-GB" sz="1700">
                <a:solidFill>
                  <a:schemeClr val="dk1"/>
                </a:solidFill>
              </a:rPr>
              <a:t> </a:t>
            </a:r>
            <a:r>
              <a:rPr lang="en-GB" sz="1700" b="1">
                <a:solidFill>
                  <a:schemeClr val="dk1"/>
                </a:solidFill>
              </a:rPr>
              <a:t>AFTER THE GAME</a:t>
            </a:r>
            <a:r>
              <a:rPr lang="en-GB" sz="1700">
                <a:solidFill>
                  <a:schemeClr val="dk1"/>
                </a:solidFill>
              </a:rPr>
              <a:t> LIKE PROFESSIONALS DO.</a:t>
            </a: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050" y="1041750"/>
            <a:ext cx="2745001" cy="18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8875" y="2959925"/>
            <a:ext cx="2838924" cy="18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6</a:t>
            </a:fld>
            <a:endParaRPr sz="1600"/>
          </a:p>
        </p:txBody>
      </p:sp>
      <p:sp>
        <p:nvSpPr>
          <p:cNvPr id="161" name="Google Shape;161;p29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THE WHOLE IDEA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0" y="813850"/>
            <a:ext cx="5089200" cy="4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dk1"/>
                </a:solidFill>
              </a:rPr>
              <a:t>SERVICES THAT WE WANT TO OFFER: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dk1"/>
                </a:solidFill>
              </a:rPr>
              <a:t>PLAYER INSIGHTS</a:t>
            </a:r>
            <a:r>
              <a:rPr lang="en-GB" sz="1700">
                <a:solidFill>
                  <a:schemeClr val="dk1"/>
                </a:solidFill>
              </a:rPr>
              <a:t> - INSIGHTS ON HOW THE PLAYER PLAYED DURING THEIR SLOT TIME.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dk1"/>
                </a:solidFill>
              </a:rPr>
              <a:t>BROADCASTING</a:t>
            </a:r>
            <a:r>
              <a:rPr lang="en-GB" sz="1700">
                <a:solidFill>
                  <a:schemeClr val="dk1"/>
                </a:solidFill>
              </a:rPr>
              <a:t> - TRACK REAL TIME PLAYING AND BROADCAST WITH INSIGHTS FOR SMALL CLUB GAMES WITH </a:t>
            </a:r>
            <a:r>
              <a:rPr lang="en-GB" sz="1700" b="1">
                <a:solidFill>
                  <a:schemeClr val="dk1"/>
                </a:solidFill>
              </a:rPr>
              <a:t>MINIMAL HUMAN INTERVENTION</a:t>
            </a:r>
            <a:r>
              <a:rPr lang="en-GB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dk1"/>
                </a:solidFill>
              </a:rPr>
              <a:t>REPORT GENERATION</a:t>
            </a:r>
            <a:r>
              <a:rPr lang="en-GB" sz="1700">
                <a:solidFill>
                  <a:schemeClr val="dk1"/>
                </a:solidFill>
              </a:rPr>
              <a:t> - SENDING ANALYSIS REPORT IN A EASILY UNDERSTANDABLE FORMAT THAT CAN BE </a:t>
            </a:r>
            <a:r>
              <a:rPr lang="en-GB" sz="1700" b="1">
                <a:solidFill>
                  <a:schemeClr val="dk1"/>
                </a:solidFill>
              </a:rPr>
              <a:t>POSTED ON SOCIAL MEDIA </a:t>
            </a:r>
            <a:r>
              <a:rPr lang="en-GB" sz="1700">
                <a:solidFill>
                  <a:schemeClr val="dk1"/>
                </a:solidFill>
              </a:rPr>
              <a:t>THEREBY IMPROVING USER EXPERIENCE 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 r="35950"/>
          <a:stretch/>
        </p:blipFill>
        <p:spPr>
          <a:xfrm>
            <a:off x="5241100" y="943600"/>
            <a:ext cx="1931575" cy="39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7</a:t>
            </a:fld>
            <a:endParaRPr sz="1600"/>
          </a:p>
        </p:txBody>
      </p:sp>
      <p:sp>
        <p:nvSpPr>
          <p:cNvPr id="169" name="Google Shape;169;p30"/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DATA WORKFLOW- CLOUD BASED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t="28284"/>
          <a:stretch/>
        </p:blipFill>
        <p:spPr>
          <a:xfrm>
            <a:off x="1412050" y="475675"/>
            <a:ext cx="6107899" cy="438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>
          <a:extLst>
            <a:ext uri="{FF2B5EF4-FFF2-40B4-BE49-F238E27FC236}">
              <a16:creationId xmlns:a16="http://schemas.microsoft.com/office/drawing/2014/main" id="{175C5954-90EE-D0B1-9074-9C3B138AD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>
            <a:extLst>
              <a:ext uri="{FF2B5EF4-FFF2-40B4-BE49-F238E27FC236}">
                <a16:creationId xmlns:a16="http://schemas.microsoft.com/office/drawing/2014/main" id="{80AB3368-8C52-3DD0-A5ED-82EC7A9F24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8</a:t>
            </a:fld>
            <a:endParaRPr sz="1600"/>
          </a:p>
        </p:txBody>
      </p:sp>
      <p:sp>
        <p:nvSpPr>
          <p:cNvPr id="169" name="Google Shape;169;p30">
            <a:extLst>
              <a:ext uri="{FF2B5EF4-FFF2-40B4-BE49-F238E27FC236}">
                <a16:creationId xmlns:a16="http://schemas.microsoft.com/office/drawing/2014/main" id="{A89DBCB1-46CE-A1B7-88DF-248732BD4F67}"/>
              </a:ext>
            </a:extLst>
          </p:cNvPr>
          <p:cNvSpPr txBox="1"/>
          <p:nvPr/>
        </p:nvSpPr>
        <p:spPr>
          <a:xfrm>
            <a:off x="1959429" y="269492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DATA WORKFLOW - LOCAL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968A2-71AE-B961-DB6A-92F09631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928" y="1134481"/>
            <a:ext cx="5520102" cy="38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/>
              <a:t>9</a:t>
            </a:fld>
            <a:endParaRPr sz="1600"/>
          </a:p>
        </p:txBody>
      </p:sp>
      <p:sp>
        <p:nvSpPr>
          <p:cNvPr id="188" name="Google Shape;188;p33"/>
          <p:cNvSpPr txBox="1"/>
          <p:nvPr/>
        </p:nvSpPr>
        <p:spPr>
          <a:xfrm>
            <a:off x="1970254" y="748717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SYSTEM ARCHITECTURE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328375" y="748725"/>
            <a:ext cx="4305000" cy="4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</a:rPr>
              <a:t>Core Components:</a:t>
            </a:r>
            <a:endParaRPr sz="24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Player Tracking (YOLO)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Ball Detection (Custom YOLO)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Court Line Detection (CNN)</a:t>
            </a: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Mini-Court Visualization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Performance Analytics </a:t>
            </a: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375" y="1594201"/>
            <a:ext cx="4908349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1970254" y="305817"/>
            <a:ext cx="5693100" cy="3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OBJECT DETECTION METHODOLOGY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537</Words>
  <Application>Microsoft Office PowerPoint</Application>
  <PresentationFormat>On-screen Show (16:9)</PresentationFormat>
  <Paragraphs>122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Play</vt:lpstr>
      <vt:lpstr>Impact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Arivanandam R</dc:creator>
  <cp:lastModifiedBy>Arivanandam R</cp:lastModifiedBy>
  <cp:revision>2</cp:revision>
  <dcterms:modified xsi:type="dcterms:W3CDTF">2025-04-25T09:51:08Z</dcterms:modified>
</cp:coreProperties>
</file>